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18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2025-02-12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4"/>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txBody>
                  <a:tcPr marL="85725" marR="85725" marT="42863" marB="42863" anchor="ctr">
                    <a:solidFill>
                      <a:srgbClr val="CCB76A"/>
                    </a:solidFill>
                  </a:tcPr>
                </a:tc>
                <a:tc>
                  <a:txBody>
                    <a:bodyPr/>
                    <a:lstStyle/>
                    <a:p/>
                  </a:txBody>
                  <a:tcPr marL="85725" marR="85725" marT="42863" marB="42863" anchor="ctr">
                    <a:solidFill>
                      <a:srgbClr val="CCB76A"/>
                    </a:solidFill>
                  </a:tcPr>
                </a:tc>
                <a:extLst>
                  <a:ext uri="{0D108BD9-81ED-4DB2-BD59-A6C34878D82A}">
                    <a16:rowId xmlns:a16="http://schemas.microsoft.com/office/drawing/2014/main" val="10002"/>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dsfdsfdsf</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dsasd</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